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7559675" cy="10080625"/>
  <p:notesSz cx="7559675" cy="10691813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3"/>
  </p:normalViewPr>
  <p:slideViewPr>
    <p:cSldViewPr snapToGrid="0" snapToObjects="1">
      <p:cViewPr varScale="1">
        <p:scale>
          <a:sx n="80" d="100"/>
          <a:sy n="80" d="100"/>
        </p:scale>
        <p:origin x="3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B97EC2-BDE1-734D-9F7B-D25D90EB44F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8D19C-6133-5A45-A1FE-6F0F97777183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E4E7B-2F48-4649-A474-07F44F0F51F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D0E8C-76FF-5446-85B6-23920BF47A2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3ADE3DB-BD01-B74E-9812-A1694DD740D4}" type="slidenum">
              <a:t>‹N°›</a:t>
            </a:fld>
            <a:endParaRPr lang="en-FR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39198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E5A22-63D8-054C-922D-CAC9248620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17"/>
            <a:ext cx="5345280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FDF32-543F-7249-86E4-31D1E33F8CC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221F4E5-0498-564F-90A2-5D8FAEA81BC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909C6-E250-F942-8C4E-844AF5D3E2B6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68240-AB54-0648-BFC2-4EE9E8B08F04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8DAF1-C2A3-3944-B49B-6DA87A4D22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830A2A91-F6E3-7942-BB03-0475095A8F4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18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0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fr-FR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71FB5F9-1A73-614F-9553-CED0EEA636AF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0B8F23-7A88-FE4B-AAC0-1743E33832DC}" type="slidenum">
              <a:t>1</a:t>
            </a:fld>
            <a:endParaRPr lang="fr-FR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Segoe UI" pitchFamily="2"/>
              <a:cs typeface="Tahoma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EBDB6C28-8B4D-F441-941B-FD9C0266D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76475" y="812800"/>
            <a:ext cx="3005138" cy="4008438"/>
          </a:xfrm>
          <a:solidFill>
            <a:srgbClr val="729FCF"/>
          </a:solidFill>
          <a:ln w="25402">
            <a:solidFill>
              <a:srgbClr val="3465AF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6DEAF633-9632-C541-8868-20BECC2E4B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186E3-883C-EF42-95A9-394654B849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44566" y="1649413"/>
            <a:ext cx="5670551" cy="3509960"/>
          </a:xfrm>
        </p:spPr>
        <p:txBody>
          <a:bodyPr anchor="b"/>
          <a:lstStyle>
            <a:lvl1pPr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ECC73-033B-E44E-B40F-6523A8742B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4566" y="5294311"/>
            <a:ext cx="5670551" cy="2433639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1716-56ED-4B47-8134-22493073FC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861D4-CAB9-B749-BD9B-1291A76AFFB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790F6-C758-3D44-A624-D53695892ED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6DA45A-3DE5-8840-A58C-CF48109D8F09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46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787F-86B9-6F41-9EB9-0EC7469B8E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5CAB3-B2A6-3543-B15A-1C3279963F7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90E95-42D7-A646-B914-F6D70EE651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FC56F-9E7C-5F40-A27C-01FAF80A70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C8B1C-2B07-FB40-BB5A-EF4DDD8E6F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618C2D2-0B3A-124E-AA6B-F7B9C62C40E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19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603CF6-22AD-5246-8EB9-135903317DA5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5481635" y="401641"/>
            <a:ext cx="1700207" cy="7802566"/>
          </a:xfrm>
        </p:spPr>
        <p:txBody>
          <a:bodyPr vert="eaVert"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0AAAF-5A02-1542-948A-2A2A53FE028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377820" y="401641"/>
            <a:ext cx="4951411" cy="7802566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C7BB4-3471-684A-BA90-F15BF33794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F7A15-A004-C64E-8188-50839572E47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FA774-88F5-C343-8075-069A24D656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A0E617-02E7-3740-96A0-18D360629D9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932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C7525-82D7-AF43-AD86-BA8F1A743E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19910-0B3E-9B4E-A106-B184F9400F9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4F850-E9A9-D449-A2F1-D6DC6E8D87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37DB1-8295-C244-9B96-46B44D5C46F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6377E-0D6E-674C-A24A-44310F28A15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CE0996-8A4E-2942-B13E-5186B22507F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21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BCED-4062-1B4C-95E8-A2BD72CA6E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941" y="2513008"/>
            <a:ext cx="6519864" cy="4194179"/>
          </a:xfrm>
        </p:spPr>
        <p:txBody>
          <a:bodyPr anchor="b"/>
          <a:lstStyle>
            <a:lvl1pPr>
              <a:defRPr lang="en-GB" sz="6000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C2A53-B588-6949-AB03-1E2F26A75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5941" y="6746872"/>
            <a:ext cx="6519864" cy="2205039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5C57E-129F-C546-A2E2-41584AC6338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AE411-968C-8D44-817B-79DF8FDE491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5DB44-A695-554D-9A4D-6B5FB2F2889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8C151D-0EDE-7844-88DF-0AD457F4D0B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861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C853-E413-654B-9BA7-0E3939C2779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DD67-3D84-DC4B-8657-97122A386E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77820" y="2359023"/>
            <a:ext cx="3325809" cy="584517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A0934-A3F6-544F-BF3E-D06CD4E2899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3856033" y="2359023"/>
            <a:ext cx="3325809" cy="584517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4B0C9-16F5-584F-896C-0E810CF302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64BA5-EB13-BA46-914D-191A2A6005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49A27-8F7A-6340-8EEC-FD9329DEA2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6A4523B-15D1-D441-949B-F6BB890863E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76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A4DB-5734-9D44-9D20-DF13168390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695" y="536579"/>
            <a:ext cx="6519864" cy="1947864"/>
          </a:xfrm>
        </p:spPr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DC2D1-6900-7541-83E6-D3D6E62E8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0695" y="2471742"/>
            <a:ext cx="3198808" cy="1211259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A3A4C-D1E7-7246-939A-5103EB1D3FC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20695" y="3683002"/>
            <a:ext cx="3198808" cy="541496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B8013D-88B4-4B44-AE34-A9D5B424467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3827458" y="2471742"/>
            <a:ext cx="3213101" cy="1211259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5146F-3BBF-C04B-8D08-A1D9EFC8F44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3827458" y="3683002"/>
            <a:ext cx="3213101" cy="541496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114ED-FF90-BE47-A853-7800B5CDAF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1D890-A718-A542-B2B4-160526876F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136A7-E372-EC46-95B5-FDC6365C322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CC3A2C-1F80-4044-912B-E4CE3F19DA7C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87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224B-E91F-1243-B304-1362E011597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81771-643B-B94B-BA9C-6FF82CA448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B0C0D-3370-4C44-B0FF-2627161F2B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F227C-64E8-184D-9BBE-9A8788434F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6FC0AD-53CA-DE45-B843-0ADB16F0D034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498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0E90E4-C2A3-2B41-B3D9-6927E8FAF66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2D6BC-E2E8-4C41-A3C6-17CB1B1415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5C20C-8B11-0A4C-B538-3CB2FD40FF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CCCA95-6CC2-584F-9D53-E9CBAE98877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9234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1DDB-19D2-3144-A152-E22A6B1BDF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695" y="671517"/>
            <a:ext cx="2438403" cy="2352678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69FD-CA21-6342-836C-61BA758E11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213101" y="1450979"/>
            <a:ext cx="3827458" cy="71643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0C312-815C-6140-A470-7FFE470B345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20695" y="3024185"/>
            <a:ext cx="2438403" cy="560229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2F41F-90AE-194D-AE39-DF8E50E1BE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9C8BB-9E5B-2D46-8E43-C6D2C41D48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02E14-BCFE-614F-8B25-7623C463DAD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DC571C-AB2D-9647-87B3-F3F66E019390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85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0B3B-AC27-554C-8C81-F9A4750F79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695" y="671517"/>
            <a:ext cx="2438403" cy="2352678"/>
          </a:xfrm>
        </p:spPr>
        <p:txBody>
          <a:bodyPr anchor="b"/>
          <a:lstStyle>
            <a:lvl1pPr>
              <a:defRPr lang="en-GB" sz="3200"/>
            </a:lvl1pPr>
          </a:lstStyle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DB0F0-4188-8947-9CA6-33DC4EEE916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213101" y="1450979"/>
            <a:ext cx="3827458" cy="7164388"/>
          </a:xfrm>
        </p:spPr>
        <p:txBody>
          <a:bodyPr/>
          <a:lstStyle>
            <a:lvl1pPr>
              <a:defRPr lang="en-US"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391E9-B3D6-FC4B-B278-75B14248979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20695" y="3024185"/>
            <a:ext cx="2438403" cy="5602291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62F25-CBFB-2346-9443-D421CE6687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E4A4A-9E99-BE40-9ACA-F7FC109323B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61ADC-254F-FD4F-B4BC-1C0823C4E1E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08D1E4-55D4-FB45-BD98-0D714B5B821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164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B060A-C165-6843-B89F-D72E015617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003" y="401759"/>
            <a:ext cx="6803638" cy="1682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41DE0-FE26-2C43-9872-F3E14B7F5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8003" y="2358722"/>
            <a:ext cx="6803638" cy="5846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31EAD-2B87-4447-988E-22375B51E0F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378003" y="9182880"/>
            <a:ext cx="1761116" cy="695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553EB-D232-694E-A876-2BE613FA11C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2585520" y="9182880"/>
            <a:ext cx="2396157" cy="695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E35B8-32EC-1643-81C2-140F85BA2A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5420517" y="9182880"/>
            <a:ext cx="1761116" cy="6951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EFD05FA1-A736-7145-B51E-78264CA6DE7B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fr-FR" sz="587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Ari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890"/>
        </a:spcAft>
        <a:buNone/>
        <a:tabLst/>
        <a:defRPr lang="en-GB" sz="427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Ari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GB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">
            <a:extLst>
              <a:ext uri="{FF2B5EF4-FFF2-40B4-BE49-F238E27FC236}">
                <a16:creationId xmlns:a16="http://schemas.microsoft.com/office/drawing/2014/main" id="{E013C229-081E-5746-9650-930109EABF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1155" y="0"/>
            <a:ext cx="7559673" cy="22220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C5B83-7AEA-0E4A-81C1-5C18910629C7}"/>
              </a:ext>
            </a:extLst>
          </p:cNvPr>
          <p:cNvSpPr txBox="1"/>
          <p:nvPr/>
        </p:nvSpPr>
        <p:spPr>
          <a:xfrm>
            <a:off x="-11155" y="9206865"/>
            <a:ext cx="7560003" cy="8463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300" b="1" i="0" u="none" strike="noStrike" kern="1200" cap="none" spc="0" baseline="0" dirty="0">
              <a:solidFill>
                <a:srgbClr val="FF5B13"/>
              </a:solidFill>
              <a:uFillTx/>
              <a:latin typeface="Verdana-Bold" pitchFamily="18"/>
              <a:ea typeface="Verdana-Bold" pitchFamily="2"/>
              <a:cs typeface="Verdana-Bold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 dirty="0">
                <a:solidFill>
                  <a:srgbClr val="FF5B13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 • VÊTEMENTS • MEUBLES • APPAREILS ÉLECTRIQUES • JOUETS • 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 dirty="0">
                <a:solidFill>
                  <a:srgbClr val="FF5B13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 • BICYCLETTES • etc... •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none" strike="noStrike" kern="1200" cap="none" spc="0" baseline="0" dirty="0">
                <a:solidFill>
                  <a:srgbClr val="282497"/>
                </a:solidFill>
                <a:uFillTx/>
                <a:latin typeface="Courier" pitchFamily="2" charset="0"/>
                <a:ea typeface="Verdana-Bold" pitchFamily="2"/>
                <a:cs typeface="Verdana-Bold" pitchFamily="2"/>
              </a:rPr>
              <a:t>https://</a:t>
            </a:r>
            <a:r>
              <a:rPr lang="fr-FR" sz="1600" b="1" i="0" u="none" strike="noStrike" kern="1200" cap="none" spc="0" baseline="0" dirty="0" err="1">
                <a:solidFill>
                  <a:srgbClr val="282497"/>
                </a:solidFill>
                <a:uFillTx/>
                <a:latin typeface="Courier" pitchFamily="2" charset="0"/>
                <a:ea typeface="Verdana-Bold" pitchFamily="2"/>
                <a:cs typeface="Verdana-Bold" pitchFamily="2"/>
              </a:rPr>
              <a:t>repaircafe-orsay.org</a:t>
            </a:r>
            <a:endParaRPr lang="fr-FR" sz="1600" b="1" i="0" u="none" strike="noStrike" kern="1200" cap="none" spc="0" baseline="0" dirty="0">
              <a:solidFill>
                <a:srgbClr val="282497"/>
              </a:solidFill>
              <a:uFillTx/>
              <a:latin typeface="Courier" pitchFamily="2" charset="0"/>
              <a:ea typeface="Verdana-Bold" pitchFamily="2"/>
              <a:cs typeface="Verdana-Bold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0D2F6-49FD-694A-8F55-2F3159672585}"/>
              </a:ext>
            </a:extLst>
          </p:cNvPr>
          <p:cNvSpPr txBox="1"/>
          <p:nvPr/>
        </p:nvSpPr>
        <p:spPr>
          <a:xfrm>
            <a:off x="108356" y="2159995"/>
            <a:ext cx="2627638" cy="2231995"/>
          </a:xfrm>
          <a:prstGeom prst="rect">
            <a:avLst/>
          </a:prstGeom>
          <a:solidFill>
            <a:srgbClr val="FF6600"/>
          </a:solidFill>
          <a:ln cap="flat">
            <a:noFill/>
          </a:ln>
          <a:effectLst>
            <a:outerShdw dist="152734" dir="2700000" algn="tl">
              <a:srgbClr val="DDDDDD"/>
            </a:outerShdw>
          </a:effectLst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32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82DB1-B39F-0E43-8AE5-BB70210CD78F}"/>
              </a:ext>
            </a:extLst>
          </p:cNvPr>
          <p:cNvSpPr txBox="1"/>
          <p:nvPr/>
        </p:nvSpPr>
        <p:spPr>
          <a:xfrm>
            <a:off x="2941204" y="2095914"/>
            <a:ext cx="1738795" cy="2448004"/>
          </a:xfrm>
          <a:prstGeom prst="rect">
            <a:avLst/>
          </a:prstGeom>
          <a:solidFill>
            <a:srgbClr val="DDDDDD"/>
          </a:solidFill>
          <a:ln cap="flat">
            <a:noFill/>
          </a:ln>
          <a:effectLst>
            <a:outerShdw dist="203645" dir="2700000" algn="tl">
              <a:srgbClr val="B2B2B2"/>
            </a:outerShdw>
          </a:effectLst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32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DE8E6-392A-5B4A-9F03-2BA51C4E87ED}"/>
              </a:ext>
            </a:extLst>
          </p:cNvPr>
          <p:cNvSpPr txBox="1"/>
          <p:nvPr/>
        </p:nvSpPr>
        <p:spPr>
          <a:xfrm>
            <a:off x="359999" y="7992002"/>
            <a:ext cx="1425961" cy="6728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32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C05E4-25B0-8042-836A-B17F35AE7E65}"/>
              </a:ext>
            </a:extLst>
          </p:cNvPr>
          <p:cNvSpPr txBox="1"/>
          <p:nvPr/>
        </p:nvSpPr>
        <p:spPr>
          <a:xfrm>
            <a:off x="204843" y="8416027"/>
            <a:ext cx="2639159" cy="95868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none" strike="noStrike" kern="1200" cap="none" spc="0" baseline="0" dirty="0">
                <a:solidFill>
                  <a:srgbClr val="282497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Maison des Muses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none" strike="noStrike" kern="1200" cap="none" spc="0" baseline="0" dirty="0">
                <a:solidFill>
                  <a:srgbClr val="282497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7b avenue St-Laurent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none" strike="noStrike" kern="1200" cap="none" spc="0" baseline="0" dirty="0">
                <a:solidFill>
                  <a:srgbClr val="282497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Orsay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123BA-01CD-6B46-BF51-DAE8AC0C1D27}"/>
              </a:ext>
            </a:extLst>
          </p:cNvPr>
          <p:cNvSpPr txBox="1"/>
          <p:nvPr/>
        </p:nvSpPr>
        <p:spPr>
          <a:xfrm>
            <a:off x="5399680" y="7622973"/>
            <a:ext cx="2159995" cy="43775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solidFill>
                  <a:srgbClr val="282497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QUAND ?...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7D9F6-47F6-2F4B-B991-FB8019DB5EB8}"/>
              </a:ext>
            </a:extLst>
          </p:cNvPr>
          <p:cNvSpPr txBox="1"/>
          <p:nvPr/>
        </p:nvSpPr>
        <p:spPr>
          <a:xfrm>
            <a:off x="215999" y="2376004"/>
            <a:ext cx="2520004" cy="230400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Que faire...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1" i="0" u="none" strike="noStrike" kern="1200" cap="none" spc="0" baseline="0">
              <a:solidFill>
                <a:srgbClr val="FFFFFF"/>
              </a:solidFill>
              <a:uFillTx/>
              <a:latin typeface="Verdana-Bold" pitchFamily="18"/>
              <a:ea typeface="Verdana-Bold" pitchFamily="2"/>
              <a:cs typeface="Verdana-Bold" pitchFamily="2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- D’une chaise au pied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branlant ?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- D’un grille-pain qui ne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marche plus ?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- D’un pull troué aux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mites ?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…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52DA050-85D7-E248-A904-0ADA6A4663A2}"/>
              </a:ext>
            </a:extLst>
          </p:cNvPr>
          <p:cNvSpPr txBox="1"/>
          <p:nvPr/>
        </p:nvSpPr>
        <p:spPr>
          <a:xfrm>
            <a:off x="5114522" y="5900403"/>
            <a:ext cx="2165043" cy="18035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le Repair Café,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c’est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réparer ensemble les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objets abimés ou cassés,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le conseil d’experts, une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rencontre, l’inspiration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Les tarifs?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À vous le choix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7E91DB4-DF7E-244A-9170-FBB2B078A9C6}"/>
              </a:ext>
            </a:extLst>
          </p:cNvPr>
          <p:cNvSpPr txBox="1"/>
          <p:nvPr/>
        </p:nvSpPr>
        <p:spPr>
          <a:xfrm>
            <a:off x="5114522" y="5900403"/>
            <a:ext cx="2165043" cy="18035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le Repair Café,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c’est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réparer ensemble les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objets abimés ou cassés,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le conseil d’experts, une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rencontre, l’inspiration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Les tarifs?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300" b="1" i="0" u="none" strike="noStrike" kern="1200" cap="none" spc="0" baseline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À vous le choix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E173536-559E-C34A-AAAD-EC052262C309}"/>
              </a:ext>
            </a:extLst>
          </p:cNvPr>
          <p:cNvSpPr txBox="1"/>
          <p:nvPr/>
        </p:nvSpPr>
        <p:spPr>
          <a:xfrm>
            <a:off x="4895999" y="4823999"/>
            <a:ext cx="2448004" cy="2664003"/>
          </a:xfrm>
          <a:prstGeom prst="rect">
            <a:avLst/>
          </a:prstGeom>
          <a:solidFill>
            <a:srgbClr val="FF6600"/>
          </a:solidFill>
          <a:ln cap="flat">
            <a:noFill/>
          </a:ln>
          <a:effectLst>
            <a:outerShdw dist="203645" dir="2700000" algn="tl">
              <a:srgbClr val="DDDDDD"/>
            </a:outerShdw>
          </a:effectLst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32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7F4E0D57-CD07-A544-9954-19BA3DB870BF}"/>
              </a:ext>
            </a:extLst>
          </p:cNvPr>
          <p:cNvSpPr txBox="1"/>
          <p:nvPr/>
        </p:nvSpPr>
        <p:spPr>
          <a:xfrm>
            <a:off x="4931999" y="4876705"/>
            <a:ext cx="2448004" cy="26157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Le </a:t>
            </a:r>
            <a:r>
              <a:rPr lang="fr-FR" sz="1800" b="1" i="0" u="none" strike="noStrike" kern="1200" cap="none" spc="0" baseline="0" dirty="0" err="1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Repair</a:t>
            </a:r>
            <a:r>
              <a:rPr lang="fr-FR" sz="1800" b="1" i="0" u="none" strike="noStrike" kern="1200" cap="none" spc="0" baseline="0" dirty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 Café,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c’est :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 dirty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réparer ensemble les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 dirty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objets abimés ou cassés,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 dirty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le conseil d’experts, une rencontre, l’inspiration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400" b="1" i="0" u="none" strike="noStrike" kern="1200" cap="none" spc="0" baseline="0" dirty="0">
              <a:solidFill>
                <a:srgbClr val="FFFFFF"/>
              </a:solidFill>
              <a:uFillTx/>
              <a:latin typeface="Verdana-Bold" pitchFamily="18"/>
              <a:ea typeface="Verdana-Bold" pitchFamily="2"/>
              <a:cs typeface="Verdana-Bold" pitchFamily="2"/>
            </a:endParaRP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 dirty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Les tarifs ?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1" i="0" u="none" strike="noStrike" kern="1200" cap="none" spc="0" baseline="0" dirty="0">
                <a:solidFill>
                  <a:srgbClr val="FFFFFF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À vous le choix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B051CB37-7D1E-634E-81BB-32358FE0A10F}"/>
              </a:ext>
            </a:extLst>
          </p:cNvPr>
          <p:cNvSpPr txBox="1"/>
          <p:nvPr/>
        </p:nvSpPr>
        <p:spPr>
          <a:xfrm>
            <a:off x="4895999" y="2155679"/>
            <a:ext cx="2448004" cy="2304004"/>
          </a:xfrm>
          <a:prstGeom prst="rect">
            <a:avLst/>
          </a:prstGeom>
          <a:solidFill>
            <a:srgbClr val="DDDDDD"/>
          </a:solidFill>
          <a:ln cap="flat">
            <a:noFill/>
          </a:ln>
          <a:effectLst>
            <a:outerShdw dist="203645" dir="2700000" algn="tl">
              <a:srgbClr val="B2B2B2"/>
            </a:outerShdw>
          </a:effectLst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32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7CB4852B-D77C-ED46-95E3-D897CEC36E8B}"/>
              </a:ext>
            </a:extLst>
          </p:cNvPr>
          <p:cNvSpPr txBox="1"/>
          <p:nvPr/>
        </p:nvSpPr>
        <p:spPr>
          <a:xfrm>
            <a:off x="3024003" y="6551996"/>
            <a:ext cx="1691996" cy="1295997"/>
          </a:xfrm>
          <a:prstGeom prst="rect">
            <a:avLst/>
          </a:prstGeom>
          <a:solidFill>
            <a:srgbClr val="DDDDDD"/>
          </a:solidFill>
          <a:ln cap="flat">
            <a:noFill/>
          </a:ln>
          <a:effectLst>
            <a:outerShdw dist="203645" dir="2700000" algn="tl">
              <a:srgbClr val="B2B2B2"/>
            </a:outerShdw>
          </a:effectLst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32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0E2D93FA-C961-3345-8F18-AC09CE5ACDFB}"/>
              </a:ext>
            </a:extLst>
          </p:cNvPr>
          <p:cNvSpPr txBox="1"/>
          <p:nvPr/>
        </p:nvSpPr>
        <p:spPr>
          <a:xfrm>
            <a:off x="143999" y="4607999"/>
            <a:ext cx="2592003" cy="1511996"/>
          </a:xfrm>
          <a:prstGeom prst="rect">
            <a:avLst/>
          </a:prstGeom>
          <a:solidFill>
            <a:srgbClr val="DDDDDD"/>
          </a:solidFill>
          <a:ln cap="flat">
            <a:noFill/>
          </a:ln>
          <a:effectLst>
            <a:outerShdw dist="203645" dir="2700000" algn="tl">
              <a:srgbClr val="B2B2B2"/>
            </a:outerShdw>
          </a:effectLst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32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C2279AA1-725F-FA4B-9DA1-3436A387EE9C}"/>
              </a:ext>
            </a:extLst>
          </p:cNvPr>
          <p:cNvSpPr txBox="1"/>
          <p:nvPr/>
        </p:nvSpPr>
        <p:spPr>
          <a:xfrm>
            <a:off x="143999" y="4607999"/>
            <a:ext cx="2592003" cy="1439997"/>
          </a:xfrm>
          <a:prstGeom prst="rect">
            <a:avLst/>
          </a:prstGeom>
          <a:solidFill>
            <a:srgbClr val="DDDDDD"/>
          </a:solidFill>
          <a:ln cap="flat">
            <a:noFill/>
          </a:ln>
          <a:effectLst>
            <a:outerShdw dist="203645" dir="2700000" algn="tl">
              <a:srgbClr val="B2B2B2"/>
            </a:outerShdw>
          </a:effectLst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32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B67A43F4-FDCB-364B-A94E-DEB0335EE218}"/>
              </a:ext>
            </a:extLst>
          </p:cNvPr>
          <p:cNvSpPr txBox="1"/>
          <p:nvPr/>
        </p:nvSpPr>
        <p:spPr>
          <a:xfrm>
            <a:off x="143999" y="4536000"/>
            <a:ext cx="2592003" cy="1511996"/>
          </a:xfrm>
          <a:prstGeom prst="rect">
            <a:avLst/>
          </a:prstGeom>
          <a:solidFill>
            <a:srgbClr val="DDDDDD"/>
          </a:solidFill>
          <a:ln cap="flat">
            <a:noFill/>
          </a:ln>
          <a:effectLst>
            <a:outerShdw dist="203645" dir="2700000" algn="tl">
              <a:srgbClr val="B2B2B2"/>
            </a:outerShdw>
          </a:effectLst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32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8150467D-91E5-6C4F-BF64-34363A501911}"/>
              </a:ext>
            </a:extLst>
          </p:cNvPr>
          <p:cNvSpPr txBox="1"/>
          <p:nvPr/>
        </p:nvSpPr>
        <p:spPr>
          <a:xfrm>
            <a:off x="3024003" y="4823999"/>
            <a:ext cx="1691996" cy="1295997"/>
          </a:xfrm>
          <a:prstGeom prst="rect">
            <a:avLst/>
          </a:prstGeom>
          <a:solidFill>
            <a:srgbClr val="DDDDDD"/>
          </a:solidFill>
          <a:ln cap="flat">
            <a:noFill/>
          </a:ln>
          <a:effectLst>
            <a:outerShdw dist="203645" dir="2700000" algn="tl">
              <a:srgbClr val="B2B2B2"/>
            </a:outerShdw>
          </a:effectLst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32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4933C49B-35E8-B84B-B095-112F5270FBAE}"/>
              </a:ext>
            </a:extLst>
          </p:cNvPr>
          <p:cNvSpPr txBox="1"/>
          <p:nvPr/>
        </p:nvSpPr>
        <p:spPr>
          <a:xfrm>
            <a:off x="3024003" y="6551996"/>
            <a:ext cx="1691996" cy="1295997"/>
          </a:xfrm>
          <a:prstGeom prst="rect">
            <a:avLst/>
          </a:prstGeom>
          <a:solidFill>
            <a:srgbClr val="DDDDDD"/>
          </a:solidFill>
          <a:ln cap="flat">
            <a:noFill/>
          </a:ln>
          <a:effectLst>
            <a:outerShdw dist="203645" dir="2700000" algn="tl">
              <a:srgbClr val="B2B2B2"/>
            </a:outerShdw>
          </a:effectLst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32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1F819905-88BA-4346-B162-30928D51B433}"/>
              </a:ext>
            </a:extLst>
          </p:cNvPr>
          <p:cNvSpPr txBox="1"/>
          <p:nvPr/>
        </p:nvSpPr>
        <p:spPr>
          <a:xfrm>
            <a:off x="3024003" y="6729270"/>
            <a:ext cx="1691996" cy="1877436"/>
          </a:xfrm>
          <a:prstGeom prst="rect">
            <a:avLst/>
          </a:prstGeom>
          <a:solidFill>
            <a:srgbClr val="DDDDDD"/>
          </a:solidFill>
          <a:ln cap="flat">
            <a:noFill/>
          </a:ln>
          <a:effectLst>
            <a:outerShdw dist="203645" dir="2700000" algn="tl">
              <a:srgbClr val="B2B2B2"/>
            </a:outerShdw>
          </a:effectLst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none" strike="noStrike" kern="1200" cap="none" spc="0" baseline="0">
                <a:solidFill>
                  <a:srgbClr val="272496"/>
                </a:solidFill>
                <a:uFillTx/>
                <a:latin typeface="Arial" pitchFamily="18"/>
                <a:ea typeface="Microsoft YaHei" pitchFamily="2"/>
                <a:cs typeface="Arial" pitchFamily="2"/>
              </a:rPr>
              <a:t>Venez participer à cette première journée de rencontre avec vos objets à réparer ou votre expertise !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000" b="1" i="0" u="none" strike="noStrike" kern="1200" cap="none" spc="0" baseline="0">
              <a:solidFill>
                <a:srgbClr val="0000CC"/>
              </a:solidFill>
              <a:uFillTx/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22" name="TextBox 24">
            <a:extLst>
              <a:ext uri="{FF2B5EF4-FFF2-40B4-BE49-F238E27FC236}">
                <a16:creationId xmlns:a16="http://schemas.microsoft.com/office/drawing/2014/main" id="{B104E720-5CC1-AB4F-9207-29ED942ECCB3}"/>
              </a:ext>
            </a:extLst>
          </p:cNvPr>
          <p:cNvSpPr txBox="1"/>
          <p:nvPr/>
        </p:nvSpPr>
        <p:spPr>
          <a:xfrm>
            <a:off x="1727996" y="8064002"/>
            <a:ext cx="1223997" cy="43775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>
                <a:solidFill>
                  <a:srgbClr val="282497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OÙ ?...</a:t>
            </a:r>
          </a:p>
        </p:txBody>
      </p:sp>
      <p:sp>
        <p:nvSpPr>
          <p:cNvPr id="23" name="TextBox 25">
            <a:extLst>
              <a:ext uri="{FF2B5EF4-FFF2-40B4-BE49-F238E27FC236}">
                <a16:creationId xmlns:a16="http://schemas.microsoft.com/office/drawing/2014/main" id="{AF9C277E-5F7E-4F4B-BC52-3CCA4F32335D}"/>
              </a:ext>
            </a:extLst>
          </p:cNvPr>
          <p:cNvSpPr txBox="1"/>
          <p:nvPr/>
        </p:nvSpPr>
        <p:spPr>
          <a:xfrm>
            <a:off x="4895998" y="8077231"/>
            <a:ext cx="2639159" cy="129747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285750" marR="0" lvl="0" indent="-28575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kern="0" dirty="0">
                <a:solidFill>
                  <a:srgbClr val="282497"/>
                </a:solidFill>
                <a:latin typeface="Verdana-Bold" pitchFamily="18"/>
              </a:rPr>
              <a:t>Le 29 février </a:t>
            </a:r>
            <a:r>
              <a:rPr lang="fr-FR" sz="1600" b="1" i="0" u="none" strike="noStrike" kern="1200" cap="none" spc="0" baseline="0" dirty="0">
                <a:solidFill>
                  <a:srgbClr val="282497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2020</a:t>
            </a:r>
          </a:p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none" strike="noStrike" kern="1200" cap="none" spc="0" baseline="0" dirty="0">
                <a:solidFill>
                  <a:srgbClr val="282497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De 10h à 17h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>
                <a:solidFill>
                  <a:srgbClr val="282497"/>
                </a:solidFill>
                <a:latin typeface="Verdana-Bold" pitchFamily="18"/>
                <a:ea typeface="Verdana-Bold" pitchFamily="2"/>
                <a:cs typeface="Verdana-Bold" pitchFamily="2"/>
              </a:rPr>
              <a:t>Le 7 </a:t>
            </a:r>
            <a:r>
              <a:rPr lang="fr-FR" sz="1600" b="1" dirty="0">
                <a:solidFill>
                  <a:srgbClr val="282497"/>
                </a:solidFill>
                <a:latin typeface="Verdana-Bold" pitchFamily="18"/>
                <a:ea typeface="Verdana-Bold" pitchFamily="2"/>
                <a:cs typeface="Verdana-Bold" pitchFamily="2"/>
              </a:rPr>
              <a:t>mars 2020</a:t>
            </a:r>
          </a:p>
          <a:p>
            <a:pPr marR="0" lvl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none" strike="noStrike" kern="1200" cap="none" spc="0" baseline="0" dirty="0">
                <a:solidFill>
                  <a:srgbClr val="282497"/>
                </a:solidFill>
                <a:uFillTx/>
                <a:latin typeface="Verdana-Bold" pitchFamily="18"/>
                <a:ea typeface="Verdana-Bold" pitchFamily="2"/>
                <a:cs typeface="Verdana-Bold" pitchFamily="2"/>
              </a:rPr>
              <a:t>De 9h30 à 13h</a:t>
            </a:r>
          </a:p>
          <a:p>
            <a:pPr marL="285750" marR="0" lvl="0" indent="-285750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dirty="0">
                <a:solidFill>
                  <a:srgbClr val="282497"/>
                </a:solidFill>
                <a:latin typeface="Verdana-Bold" pitchFamily="18"/>
                <a:ea typeface="Verdana-Bold" pitchFamily="2"/>
                <a:cs typeface="Verdana-Bold" pitchFamily="2"/>
              </a:rPr>
              <a:t>…</a:t>
            </a:r>
            <a:endParaRPr lang="fr-FR" sz="1600" b="1" i="0" u="none" strike="noStrike" kern="1200" cap="none" spc="0" baseline="0" dirty="0">
              <a:solidFill>
                <a:srgbClr val="282497"/>
              </a:solidFill>
              <a:uFillTx/>
              <a:latin typeface="Verdana-Bold" pitchFamily="18"/>
              <a:ea typeface="Verdana-Bold" pitchFamily="2"/>
              <a:cs typeface="Verdana-Bold" pitchFamily="2"/>
            </a:endParaRPr>
          </a:p>
        </p:txBody>
      </p:sp>
      <p:pic>
        <p:nvPicPr>
          <p:cNvPr id="24" name="Picture 26">
            <a:extLst>
              <a:ext uri="{FF2B5EF4-FFF2-40B4-BE49-F238E27FC236}">
                <a16:creationId xmlns:a16="http://schemas.microsoft.com/office/drawing/2014/main" id="{A5F851E8-D6E8-B646-817D-F14F8CB206E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15999" y="6335996"/>
            <a:ext cx="2592003" cy="1583996"/>
          </a:xfrm>
          <a:prstGeom prst="rect">
            <a:avLst/>
          </a:prstGeom>
          <a:noFill/>
          <a:ln w="28575" cap="flat">
            <a:solidFill>
              <a:schemeClr val="accent2"/>
            </a:solidFill>
          </a:ln>
          <a:effectLst>
            <a:outerShdw dist="203645" dir="2700000" algn="tl">
              <a:srgbClr val="B2B2B2"/>
            </a:outerShdw>
          </a:effectLst>
        </p:spPr>
      </p:pic>
      <p:pic>
        <p:nvPicPr>
          <p:cNvPr id="25" name="Picture 30">
            <a:extLst>
              <a:ext uri="{FF2B5EF4-FFF2-40B4-BE49-F238E27FC236}">
                <a16:creationId xmlns:a16="http://schemas.microsoft.com/office/drawing/2014/main" id="{1917C41C-4C1F-9249-82DF-ABCDD92B72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2002" y="2095911"/>
            <a:ext cx="1738795" cy="244008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Picture 31">
            <a:extLst>
              <a:ext uri="{FF2B5EF4-FFF2-40B4-BE49-F238E27FC236}">
                <a16:creationId xmlns:a16="http://schemas.microsoft.com/office/drawing/2014/main" id="{62DE475D-4D4B-CD47-93D3-F2016EE0A4B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201" y="4538651"/>
            <a:ext cx="2574690" cy="152221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Picture 11" descr="A close up of an object&#10;&#10;Description automatically generated">
            <a:extLst>
              <a:ext uri="{FF2B5EF4-FFF2-40B4-BE49-F238E27FC236}">
                <a16:creationId xmlns:a16="http://schemas.microsoft.com/office/drawing/2014/main" id="{E9F7819C-B0CF-DD41-87EF-89DCAAA28E1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54600" y="403003"/>
            <a:ext cx="857396" cy="98553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9" name="Picture 28" descr="A necklace on a wooden surface&#10;&#10;Description automatically generated">
            <a:extLst>
              <a:ext uri="{FF2B5EF4-FFF2-40B4-BE49-F238E27FC236}">
                <a16:creationId xmlns:a16="http://schemas.microsoft.com/office/drawing/2014/main" id="{670FC547-133F-E84A-ACE8-ABD01BB2B8E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13">
            <a:off x="3565039" y="4964785"/>
            <a:ext cx="1297341" cy="101308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" name="Picture 33">
            <a:extLst>
              <a:ext uri="{FF2B5EF4-FFF2-40B4-BE49-F238E27FC236}">
                <a16:creationId xmlns:a16="http://schemas.microsoft.com/office/drawing/2014/main" id="{3FF3BB87-236F-1448-808A-1164C4BF29D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13">
            <a:off x="2861715" y="4986224"/>
            <a:ext cx="1298283" cy="9737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Picture 33" descr="A picture containing food&#10;&#10;Description automatically generated">
            <a:extLst>
              <a:ext uri="{FF2B5EF4-FFF2-40B4-BE49-F238E27FC236}">
                <a16:creationId xmlns:a16="http://schemas.microsoft.com/office/drawing/2014/main" id="{5DD3E0A9-2F39-D546-89DA-9E19150CB13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1257" y="2191523"/>
            <a:ext cx="2516036" cy="223146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7554</TotalTime>
  <Words>180</Words>
  <Application>Microsoft Macintosh PowerPoint</Application>
  <PresentationFormat>Personnalisé</PresentationFormat>
  <Paragraphs>49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Verdana-Bold</vt:lpstr>
      <vt:lpstr>Arial</vt:lpstr>
      <vt:lpstr>Calibri</vt:lpstr>
      <vt:lpstr>Courier</vt:lpstr>
      <vt:lpstr>Times New Roman</vt:lpstr>
      <vt:lpstr>Wingdings</vt:lpstr>
      <vt:lpstr>Standard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Jean Senellart</cp:lastModifiedBy>
  <cp:revision>22</cp:revision>
  <dcterms:created xsi:type="dcterms:W3CDTF">2020-01-17T08:08:08Z</dcterms:created>
  <dcterms:modified xsi:type="dcterms:W3CDTF">2022-05-23T06:21:42Z</dcterms:modified>
</cp:coreProperties>
</file>